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3"/>
  </p:notesMasterIdLst>
  <p:sldIdLst>
    <p:sldId id="256" r:id="rId2"/>
  </p:sldIdLst>
  <p:sldSz cx="11925300" cy="17554575"/>
  <p:notesSz cx="6858000" cy="9144000"/>
  <p:defaultTextStyle>
    <a:defPPr>
      <a:defRPr lang="en-US"/>
    </a:defPPr>
    <a:lvl1pPr marL="0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1pPr>
    <a:lvl2pPr marL="1439951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2pPr>
    <a:lvl3pPr marL="2879903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3pPr>
    <a:lvl4pPr marL="4319854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4pPr>
    <a:lvl5pPr marL="5759806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5pPr>
    <a:lvl6pPr marL="7199757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6pPr>
    <a:lvl7pPr marL="8639708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7pPr>
    <a:lvl8pPr marL="10079660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8pPr>
    <a:lvl9pPr marL="11519611" algn="l" defTabSz="1439951" rtl="0" eaLnBrk="1" latinLnBrk="0" hangingPunct="1">
      <a:defRPr sz="56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42" autoAdjust="0"/>
    <p:restoredTop sz="96327" autoAdjust="0"/>
  </p:normalViewPr>
  <p:slideViewPr>
    <p:cSldViewPr snapToGrid="0" showGuides="1">
      <p:cViewPr varScale="1">
        <p:scale>
          <a:sx n="57" d="100"/>
          <a:sy n="57" d="100"/>
        </p:scale>
        <p:origin x="13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118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EBEB5-8624-4F86-A3FC-3B671EC265A6}" type="datetimeFigureOut">
              <a:rPr kumimoji="1" lang="ja-JP" altLang="en-US" smtClean="0"/>
              <a:t>2022/10/27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81250" y="1143000"/>
            <a:ext cx="2095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64B4-E0D7-4AE1-8B0C-7ADCCD7C4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6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1pPr>
    <a:lvl2pPr marL="1439951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2pPr>
    <a:lvl3pPr marL="2879903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3pPr>
    <a:lvl4pPr marL="4319854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4pPr>
    <a:lvl5pPr marL="5759806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5pPr>
    <a:lvl6pPr marL="7199757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6pPr>
    <a:lvl7pPr marL="8639708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7pPr>
    <a:lvl8pPr marL="10079660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8pPr>
    <a:lvl9pPr marL="11519611" algn="l" defTabSz="2879903" rtl="0" eaLnBrk="1" latinLnBrk="0" hangingPunct="1">
      <a:defRPr kumimoji="1" sz="37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81250" y="1143000"/>
            <a:ext cx="20955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1A64B4-E0D7-4AE1-8B0C-7ADCCD7C4FC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956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" userDrawn="1">
          <p15:clr>
            <a:srgbClr val="FBAE40"/>
          </p15:clr>
        </p15:guide>
        <p15:guide id="2" pos="212" userDrawn="1">
          <p15:clr>
            <a:srgbClr val="FBAE40"/>
          </p15:clr>
        </p15:guide>
        <p15:guide id="3" pos="7300" userDrawn="1">
          <p15:clr>
            <a:srgbClr val="FBAE40"/>
          </p15:clr>
        </p15:guide>
        <p15:guide id="4" orient="horz" pos="108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テキスト, タイムライン&#10;&#10;自動的に生成された説明">
            <a:extLst>
              <a:ext uri="{FF2B5EF4-FFF2-40B4-BE49-F238E27FC236}">
                <a16:creationId xmlns:a16="http://schemas.microsoft.com/office/drawing/2014/main" id="{25E41FAB-47F2-C9AD-5468-55F5DD68F7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925300" cy="1761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350302" rtl="0" eaLnBrk="1" latinLnBrk="0" hangingPunct="1">
        <a:lnSpc>
          <a:spcPct val="90000"/>
        </a:lnSpc>
        <a:spcBef>
          <a:spcPct val="0"/>
        </a:spcBef>
        <a:buNone/>
        <a:defRPr kumimoji="1" sz="16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575" indent="-87575" algn="l" defTabSz="350302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kumimoji="1" sz="1073" kern="1200">
          <a:solidFill>
            <a:schemeClr val="tx1"/>
          </a:solidFill>
          <a:latin typeface="+mn-lt"/>
          <a:ea typeface="+mn-ea"/>
          <a:cs typeface="+mn-cs"/>
        </a:defRPr>
      </a:lvl1pPr>
      <a:lvl2pPr marL="262726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920" kern="1200">
          <a:solidFill>
            <a:schemeClr val="tx1"/>
          </a:solidFill>
          <a:latin typeface="+mn-lt"/>
          <a:ea typeface="+mn-ea"/>
          <a:cs typeface="+mn-cs"/>
        </a:defRPr>
      </a:lvl2pPr>
      <a:lvl3pPr marL="437877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766" kern="1200">
          <a:solidFill>
            <a:schemeClr val="tx1"/>
          </a:solidFill>
          <a:latin typeface="+mn-lt"/>
          <a:ea typeface="+mn-ea"/>
          <a:cs typeface="+mn-cs"/>
        </a:defRPr>
      </a:lvl3pPr>
      <a:lvl4pPr marL="613028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4pPr>
      <a:lvl5pPr marL="788179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5pPr>
      <a:lvl6pPr marL="963330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6pPr>
      <a:lvl7pPr marL="1138481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7pPr>
      <a:lvl8pPr marL="1313632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8pPr>
      <a:lvl9pPr marL="1488782" indent="-87575" algn="l" defTabSz="350302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1pPr>
      <a:lvl2pPr marL="175151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2pPr>
      <a:lvl3pPr marL="350302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3pPr>
      <a:lvl4pPr marL="525452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4pPr>
      <a:lvl5pPr marL="700603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5pPr>
      <a:lvl6pPr marL="875754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6pPr>
      <a:lvl7pPr marL="1050905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7pPr>
      <a:lvl8pPr marL="1226056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8pPr>
      <a:lvl9pPr marL="1401207" algn="l" defTabSz="350302" rtl="0" eaLnBrk="1" latinLnBrk="0" hangingPunct="1">
        <a:defRPr kumimoji="1" sz="6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984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ふち無しはがきPPTテンプレート縦.potx" id="{B526A73C-F964-42A2-B07F-E3AB7735AC21}" vid="{73C03D8C-DBD3-425B-A84B-D48BF3D7DF8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テーマ</Template>
  <TotalTime>92</TotalTime>
  <Words>1</Words>
  <Application>Microsoft Macintosh PowerPoint</Application>
  <PresentationFormat>ユーザー設定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游ゴシック</vt:lpstr>
      <vt:lpstr>Arial</vt:lpstr>
      <vt:lpstr>1_Office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西ケ谷 一志</dc:creator>
  <cp:lastModifiedBy>西ケ谷 一志</cp:lastModifiedBy>
  <cp:revision>1</cp:revision>
  <cp:lastPrinted>2022-10-27T01:45:23Z</cp:lastPrinted>
  <dcterms:created xsi:type="dcterms:W3CDTF">2022-10-27T00:39:53Z</dcterms:created>
  <dcterms:modified xsi:type="dcterms:W3CDTF">2022-10-27T02:12:52Z</dcterms:modified>
</cp:coreProperties>
</file>